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8"/>
  </p:notesMasterIdLst>
  <p:sldIdLst>
    <p:sldId id="2030" r:id="rId2"/>
    <p:sldId id="2033" r:id="rId3"/>
    <p:sldId id="2006" r:id="rId4"/>
    <p:sldId id="2008" r:id="rId5"/>
    <p:sldId id="2009" r:id="rId6"/>
    <p:sldId id="2035" r:id="rId7"/>
    <p:sldId id="2010" r:id="rId8"/>
    <p:sldId id="2012" r:id="rId9"/>
    <p:sldId id="2021" r:id="rId10"/>
    <p:sldId id="2014" r:id="rId11"/>
    <p:sldId id="2022" r:id="rId12"/>
    <p:sldId id="2011" r:id="rId13"/>
    <p:sldId id="2018" r:id="rId14"/>
    <p:sldId id="2020" r:id="rId15"/>
    <p:sldId id="2019" r:id="rId16"/>
    <p:sldId id="2026" r:id="rId17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6202" autoAdjust="0"/>
  </p:normalViewPr>
  <p:slideViewPr>
    <p:cSldViewPr snapToGrid="0" snapToObjects="1">
      <p:cViewPr varScale="1">
        <p:scale>
          <a:sx n="129" d="100"/>
          <a:sy n="129" d="100"/>
        </p:scale>
        <p:origin x="1242" y="15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30T11:39:14.974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0,'0'0</inkml:trace>
</inkml:ink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9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9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0.png"/><Relationship Id="rId5" Type="http://schemas.openxmlformats.org/officeDocument/2006/relationships/customXml" Target="../ink/ink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1073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2166347" y="2021115"/>
            <a:ext cx="4811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The handy 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FAF1AF-DAC1-8145-9A85-53EE16178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596696">
            <a:off x="5521691" y="427882"/>
            <a:ext cx="6123266" cy="3883183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831949" y="845026"/>
            <a:ext cx="5064528" cy="672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Application Architecture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F7E9A22-AC25-44B5-AE37-CA0D2AD2597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67" y="2290950"/>
            <a:ext cx="7306419" cy="155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689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67E1503B-5A7F-8446-A229-E9FB6114A9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838781">
            <a:off x="4113529" y="-580594"/>
            <a:ext cx="9144000" cy="657275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58430" y="449856"/>
            <a:ext cx="404687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Control Parameters</a:t>
            </a:r>
          </a:p>
        </p:txBody>
      </p:sp>
      <p:pic>
        <p:nvPicPr>
          <p:cNvPr id="3" name="Immagine 2" descr="Immagine che contiene interni, decorato&#10;&#10;Descrizione generata automaticamente">
            <a:extLst>
              <a:ext uri="{FF2B5EF4-FFF2-40B4-BE49-F238E27FC236}">
                <a16:creationId xmlns:a16="http://schemas.microsoft.com/office/drawing/2014/main" id="{CFD31E61-1417-43F4-8A75-AF35F6B07E0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31" y="1798759"/>
            <a:ext cx="1928660" cy="253549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7FEFD6A-9EE8-44FE-AD1A-723E2400BF2D}"/>
              </a:ext>
            </a:extLst>
          </p:cNvPr>
          <p:cNvSpPr txBox="1"/>
          <p:nvPr/>
        </p:nvSpPr>
        <p:spPr>
          <a:xfrm>
            <a:off x="2931886" y="1959429"/>
            <a:ext cx="33382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Centroid</a:t>
            </a:r>
            <a:endParaRPr lang="it-IT" sz="2400" dirty="0">
              <a:solidFill>
                <a:schemeClr val="accent5">
                  <a:lumMod val="75000"/>
                </a:schemeClr>
              </a:solidFill>
              <a:latin typeface="SamsungOneUI Light Condensed" panose="020B0306030303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Distace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tip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of the middle finger /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palm</a:t>
            </a: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 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Hand </a:t>
            </a:r>
            <a:r>
              <a:rPr lang="it-IT" sz="2400" dirty="0" err="1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/>
              </a:rPr>
              <a:t>orientation</a:t>
            </a:r>
            <a:endParaRPr lang="it-IT" sz="2400" dirty="0">
              <a:solidFill>
                <a:schemeClr val="accent5">
                  <a:lumMod val="75000"/>
                </a:schemeClr>
              </a:solidFill>
              <a:latin typeface="SamsungOneUI Light Condensed" panose="020B0306030303020204"/>
            </a:endParaRPr>
          </a:p>
        </p:txBody>
      </p:sp>
    </p:spTree>
    <p:extLst>
      <p:ext uri="{BB962C8B-B14F-4D97-AF65-F5344CB8AC3E}">
        <p14:creationId xmlns:p14="http://schemas.microsoft.com/office/powerpoint/2010/main" val="17123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419382" y="2255028"/>
            <a:ext cx="2433271" cy="633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Reverb amount.</a:t>
            </a:r>
          </a:p>
          <a:p>
            <a:pPr>
              <a:lnSpc>
                <a:spcPts val="2200"/>
              </a:lnSpc>
            </a:pPr>
            <a:endParaRPr lang="en-US" sz="14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67353" y="70032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48473" y="2128144"/>
            <a:ext cx="2433271" cy="35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LPF cut off frequency.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182175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2886831" y="2162737"/>
            <a:ext cx="2433271" cy="633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4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Feedback and modulation amplitude.</a:t>
            </a:r>
            <a:endParaRPr lang="en-US" sz="14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182175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185130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EF68F0-9CE7-4A93-823F-ABEFD2250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59" y="3518203"/>
            <a:ext cx="1518201" cy="13313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5BE2F6-51E2-45B3-A900-B63E403030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7233" y="3518202"/>
            <a:ext cx="1678104" cy="133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976917-CD8E-412C-BBE2-E9D5AFEF11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3328" y="3518202"/>
            <a:ext cx="2042824" cy="1331339"/>
          </a:xfrm>
          <a:prstGeom prst="rect">
            <a:avLst/>
          </a:prstGeom>
        </p:spPr>
      </p:pic>
      <p:pic>
        <p:nvPicPr>
          <p:cNvPr id="13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FF9BEADE-CBD8-40D8-A232-31C0A51FEE1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 rot="5400000">
            <a:off x="1174508" y="2852674"/>
            <a:ext cx="579904" cy="439069"/>
          </a:xfrm>
          <a:prstGeom prst="rect">
            <a:avLst/>
          </a:prstGeom>
        </p:spPr>
      </p:pic>
      <p:pic>
        <p:nvPicPr>
          <p:cNvPr id="18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926682ED-56CC-415D-9A1E-5B07C7CAEB1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 rot="5400000">
            <a:off x="3512129" y="2854049"/>
            <a:ext cx="588310" cy="444721"/>
          </a:xfrm>
          <a:prstGeom prst="rect">
            <a:avLst/>
          </a:prstGeom>
        </p:spPr>
      </p:pic>
      <p:pic>
        <p:nvPicPr>
          <p:cNvPr id="20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789EB707-8478-4735-A50D-F0849B2276E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 rot="5400000">
            <a:off x="6150585" y="2854050"/>
            <a:ext cx="588309" cy="44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218218" y="2949869"/>
            <a:ext cx="15071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Conquer the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World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6668" y="2965258"/>
            <a:ext cx="1418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Polyphonic 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1044" y="3103757"/>
            <a:ext cx="1527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Synths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32339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281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5000+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6695" y="2863449"/>
            <a:ext cx="2604882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your attention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69560" y="1558326"/>
            <a:ext cx="2519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teinberg Chord Symbols" panose="00000400000000000000" pitchFamily="2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45240" y="2624381"/>
            <a:ext cx="3682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Synthesizer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FAF1AF-DAC1-8145-9A85-53EE16178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596696">
            <a:off x="5618807" y="471828"/>
            <a:ext cx="6004357" cy="3807775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305898" y="763719"/>
            <a:ext cx="5393079" cy="1288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The FM Synthesis pattern:</a:t>
            </a:r>
          </a:p>
          <a:p>
            <a:pPr>
              <a:lnSpc>
                <a:spcPts val="4800"/>
              </a:lnSpc>
            </a:pP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734BCF-9C83-436D-857A-E693F6EADDF2}"/>
              </a:ext>
            </a:extLst>
          </p:cNvPr>
          <p:cNvSpPr/>
          <p:nvPr/>
        </p:nvSpPr>
        <p:spPr>
          <a:xfrm>
            <a:off x="512956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Feedback Operator 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866C8DE0-EDA4-425F-B9B5-005C7C7452EC}"/>
              </a:ext>
            </a:extLst>
          </p:cNvPr>
          <p:cNvCxnSpPr>
            <a:stCxn id="2" idx="3"/>
            <a:endCxn id="2" idx="0"/>
          </p:cNvCxnSpPr>
          <p:nvPr/>
        </p:nvCxnSpPr>
        <p:spPr>
          <a:xfrm flipH="1" flipV="1">
            <a:off x="1144859" y="2639122"/>
            <a:ext cx="631902" cy="442803"/>
          </a:xfrm>
          <a:prstGeom prst="bentConnector4">
            <a:avLst>
              <a:gd name="adj1" fmla="val -36176"/>
              <a:gd name="adj2" fmla="val 151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D07A1B2-2B42-4FE2-AE3A-E792B837DDEE}"/>
              </a:ext>
            </a:extLst>
          </p:cNvPr>
          <p:cNvSpPr/>
          <p:nvPr/>
        </p:nvSpPr>
        <p:spPr>
          <a:xfrm>
            <a:off x="2379917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Carrier </a:t>
            </a:r>
            <a:r>
              <a:rPr lang="en-GB" i="0" dirty="0">
                <a:solidFill>
                  <a:srgbClr val="222222"/>
                </a:solidFill>
                <a:effectLst/>
                <a:latin typeface="WR_Korean"/>
              </a:rPr>
              <a:t>oscillator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7711C-C723-4CC5-837A-26078E2135E4}"/>
              </a:ext>
            </a:extLst>
          </p:cNvPr>
          <p:cNvCxnSpPr>
            <a:cxnSpLocks/>
            <a:stCxn id="2" idx="3"/>
            <a:endCxn id="13" idx="1"/>
          </p:cNvCxnSpPr>
          <p:nvPr/>
        </p:nvCxnSpPr>
        <p:spPr>
          <a:xfrm>
            <a:off x="1776761" y="3081925"/>
            <a:ext cx="6031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B9614A3-CC39-4895-B3C2-070128252F11}"/>
              </a:ext>
            </a:extLst>
          </p:cNvPr>
          <p:cNvSpPr/>
          <p:nvPr/>
        </p:nvSpPr>
        <p:spPr>
          <a:xfrm>
            <a:off x="4044846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accent1"/>
                </a:solidFill>
              </a:rPr>
              <a:t>Reverb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AFBF61-8261-46B6-9CB1-76FD0DF88B84}"/>
              </a:ext>
            </a:extLst>
          </p:cNvPr>
          <p:cNvSpPr/>
          <p:nvPr/>
        </p:nvSpPr>
        <p:spPr>
          <a:xfrm>
            <a:off x="5822345" y="2639122"/>
            <a:ext cx="1263805" cy="885606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chemeClr val="accent2"/>
            </a:solidFill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LPF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9CB7D5-34A8-4265-A40A-28369FC5FAA5}"/>
              </a:ext>
            </a:extLst>
          </p:cNvPr>
          <p:cNvCxnSpPr>
            <a:stCxn id="13" idx="3"/>
            <a:endCxn id="17" idx="1"/>
          </p:cNvCxnSpPr>
          <p:nvPr/>
        </p:nvCxnSpPr>
        <p:spPr>
          <a:xfrm>
            <a:off x="3643722" y="3081925"/>
            <a:ext cx="4011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1DC5C94-18DD-4D7B-9DF3-BDFB10D5F485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5308651" y="3081925"/>
            <a:ext cx="513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D136F6D-A25C-4FEE-9238-8B249B3362A4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7086150" y="3081925"/>
            <a:ext cx="704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picture containing text&#10;&#10;Description automatically generated">
            <a:extLst>
              <a:ext uri="{FF2B5EF4-FFF2-40B4-BE49-F238E27FC236}">
                <a16:creationId xmlns:a16="http://schemas.microsoft.com/office/drawing/2014/main" id="{1C2EF031-7770-4C68-896A-3DDFD8C83E2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087" y="2701520"/>
            <a:ext cx="1297016" cy="82320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E01D1EB-2E24-433F-A10C-1337207B5431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784" y="592667"/>
            <a:ext cx="974366" cy="97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763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776464"/>
            <a:ext cx="1695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15946" y="2369268"/>
            <a:ext cx="3083858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Monophonic Synth controlled by NoteOn and NoteOff functions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780357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12DE3FF-1946-4A9B-A60E-C5647E14BE13}"/>
              </a:ext>
            </a:extLst>
          </p:cNvPr>
          <p:cNvSpPr txBox="1"/>
          <p:nvPr/>
        </p:nvSpPr>
        <p:spPr>
          <a:xfrm>
            <a:off x="3957276" y="2369267"/>
            <a:ext cx="31680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4 parameters: 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D20CA640-E5F0-4050-A8EC-1247ACF45EB7}"/>
              </a:ext>
            </a:extLst>
          </p:cNvPr>
          <p:cNvSpPr txBox="1"/>
          <p:nvPr/>
        </p:nvSpPr>
        <p:spPr>
          <a:xfrm>
            <a:off x="4270967" y="3040600"/>
            <a:ext cx="1070517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X centroid 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41C2AC4-C94E-46F5-8729-12D6DD983D86}"/>
              </a:ext>
            </a:extLst>
          </p:cNvPr>
          <p:cNvSpPr txBox="1"/>
          <p:nvPr/>
        </p:nvSpPr>
        <p:spPr>
          <a:xfrm>
            <a:off x="6756899" y="3494569"/>
            <a:ext cx="20763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modulation amplitude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6E5AC08E-C7BE-449E-8EE2-7F6CB9F00822}"/>
              </a:ext>
            </a:extLst>
          </p:cNvPr>
          <p:cNvSpPr txBox="1"/>
          <p:nvPr/>
        </p:nvSpPr>
        <p:spPr>
          <a:xfrm>
            <a:off x="7230157" y="3950727"/>
            <a:ext cx="1082760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LPF cut off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ACB2A716-B375-444B-ADB9-E1DC0F791530}"/>
              </a:ext>
            </a:extLst>
          </p:cNvPr>
          <p:cNvSpPr txBox="1"/>
          <p:nvPr/>
        </p:nvSpPr>
        <p:spPr>
          <a:xfrm>
            <a:off x="3830121" y="3948541"/>
            <a:ext cx="195220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palm-index distance</a:t>
            </a: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8F9948F4-B4F7-4592-9B6F-AB0BCD065482}"/>
              </a:ext>
            </a:extLst>
          </p:cNvPr>
          <p:cNvSpPr txBox="1"/>
          <p:nvPr/>
        </p:nvSpPr>
        <p:spPr>
          <a:xfrm>
            <a:off x="4270966" y="3494570"/>
            <a:ext cx="107051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Y centroid</a:t>
            </a: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DBD3D0D2-ED37-4064-A62F-4E0D073645A0}"/>
              </a:ext>
            </a:extLst>
          </p:cNvPr>
          <p:cNvSpPr txBox="1"/>
          <p:nvPr/>
        </p:nvSpPr>
        <p:spPr>
          <a:xfrm>
            <a:off x="7374006" y="3042866"/>
            <a:ext cx="938911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feedback 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273C7FC6-8B4F-4834-885E-9624FA48A98E}"/>
              </a:ext>
            </a:extLst>
          </p:cNvPr>
          <p:cNvSpPr txBox="1"/>
          <p:nvPr/>
        </p:nvSpPr>
        <p:spPr>
          <a:xfrm>
            <a:off x="4254264" y="4402511"/>
            <a:ext cx="110392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 slope</a:t>
            </a: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45099C6F-D90F-4C89-A14D-EBFF08529AAE}"/>
              </a:ext>
            </a:extLst>
          </p:cNvPr>
          <p:cNvSpPr txBox="1"/>
          <p:nvPr/>
        </p:nvSpPr>
        <p:spPr>
          <a:xfrm>
            <a:off x="7464344" y="4408763"/>
            <a:ext cx="758234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reverb</a:t>
            </a:r>
          </a:p>
        </p:txBody>
      </p:sp>
      <p:pic>
        <p:nvPicPr>
          <p:cNvPr id="7" name="Immagine 6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7791E836-00E1-4AF8-BA78-9BC93FC038B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68" y="3409325"/>
            <a:ext cx="1588438" cy="90098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5">
            <p14:nvContentPartPr>
              <p14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14:cNvPr>
              <p14:cNvContentPartPr/>
              <p14:nvPr/>
            </p14:nvContentPartPr>
            <p14:xfrm>
              <a:off x="2761248" y="1743190"/>
              <a:ext cx="360" cy="360"/>
            </p14:xfrm>
          </p:contentPart>
        </mc:Choice>
        <mc:Fallback xmlns="">
          <p:pic>
            <p:nvPicPr>
              <p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43248" y="1635190"/>
                <a:ext cx="3600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22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0B075127-0F9D-4C65-9601-35D3E02586A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32326" y="3072356"/>
            <a:ext cx="1223704" cy="294534"/>
          </a:xfrm>
          <a:prstGeom prst="rect">
            <a:avLst/>
          </a:prstGeom>
        </p:spPr>
      </p:pic>
      <p:pic>
        <p:nvPicPr>
          <p:cNvPr id="27" name="Immagine 26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CCB98A81-682C-42ED-BDE2-319361DA981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437339" y="3558082"/>
            <a:ext cx="1223704" cy="294534"/>
          </a:xfrm>
          <a:prstGeom prst="rect">
            <a:avLst/>
          </a:prstGeom>
        </p:spPr>
      </p:pic>
      <p:pic>
        <p:nvPicPr>
          <p:cNvPr id="28" name="Immagine 27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8B8AE340-AD8D-4CBA-8D2D-9FF4D390778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894391" y="4015774"/>
            <a:ext cx="1223704" cy="294534"/>
          </a:xfrm>
          <a:prstGeom prst="rect">
            <a:avLst/>
          </a:prstGeom>
        </p:spPr>
      </p:pic>
      <p:pic>
        <p:nvPicPr>
          <p:cNvPr id="29" name="Immagine 28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12F289E0-64B6-4161-A604-60B8E0AA1A8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99413" y="4451340"/>
            <a:ext cx="1223704" cy="2945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0BF6FB6-04E2-475F-B52C-C426B1F0EDBC}"/>
              </a:ext>
            </a:extLst>
          </p:cNvPr>
          <p:cNvSpPr txBox="1"/>
          <p:nvPr/>
        </p:nvSpPr>
        <p:spPr>
          <a:xfrm>
            <a:off x="305898" y="622979"/>
            <a:ext cx="5455724" cy="1288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Communication Protocols:</a:t>
            </a:r>
          </a:p>
          <a:p>
            <a:pPr>
              <a:lnSpc>
                <a:spcPts val="4800"/>
              </a:lnSpc>
            </a:pP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262</Words>
  <Application>Microsoft Office PowerPoint</Application>
  <PresentationFormat>On-screen Show (16:9)</PresentationFormat>
  <Paragraphs>70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Steinberg Chord Symbols</vt:lpstr>
      <vt:lpstr>WR_Korean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Davide Lionetti</cp:lastModifiedBy>
  <cp:revision>43</cp:revision>
  <dcterms:created xsi:type="dcterms:W3CDTF">2021-05-29T16:19:14Z</dcterms:created>
  <dcterms:modified xsi:type="dcterms:W3CDTF">2021-05-31T10:35:16Z</dcterms:modified>
</cp:coreProperties>
</file>